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Delivering Your Presentation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feel about delivering presentations?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Love it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Hate it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 opinion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Never again…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When I deliver a presentation I feel…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Great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Sick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Anxious/Nervous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Just Fine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 you feel nervous or apprehensive about speaking in public?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I’m afraid of being evaluated or graded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I’m afraid of messing up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I’m afraid of how others will perceive me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don’t usually feel nervous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76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tactic will you try to reduce your communication apprehension before your next 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52081"/>
            <a:ext cx="8229600" cy="3569394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Practice the presentation more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Visualize the audience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Visualize giving a successful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Practice deep and slow breathing exercises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38</TotalTime>
  <Words>145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14</vt:lpstr>
      <vt:lpstr>How do you feel about delivering presentations?</vt:lpstr>
      <vt:lpstr>When I deliver a presentation I feel… </vt:lpstr>
      <vt:lpstr>Why do you feel nervous or apprehensive about speaking in public?</vt:lpstr>
      <vt:lpstr>What tactic will you try to reduce your communication apprehension before your next presentation?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24</cp:revision>
  <dcterms:created xsi:type="dcterms:W3CDTF">2012-02-27T19:05:25Z</dcterms:created>
  <dcterms:modified xsi:type="dcterms:W3CDTF">2012-04-30T21:11:48Z</dcterms:modified>
</cp:coreProperties>
</file>